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59" y="1554480"/>
            <a:ext cx="4149090" cy="135331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16" y="2156412"/>
            <a:ext cx="14203632" cy="2642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76" y="8410908"/>
            <a:ext cx="8442912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03" y="721662"/>
            <a:ext cx="7708392" cy="14904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5" y="721662"/>
            <a:ext cx="7708392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1641026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569214"/>
            <a:ext cx="12455128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1" y="721662"/>
            <a:ext cx="11039951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42" y="1199293"/>
            <a:ext cx="7708392" cy="14081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678" y="1199293"/>
            <a:ext cx="8239458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60" y="742093"/>
            <a:ext cx="7708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58" y="-269462"/>
            <a:ext cx="7708392" cy="14081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258" y="968121"/>
            <a:ext cx="8205311" cy="14081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68" y="968121"/>
            <a:ext cx="8205311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1" y="890683"/>
            <a:ext cx="7708392" cy="14081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20" y="890683"/>
            <a:ext cx="7708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62" y="765239"/>
            <a:ext cx="10016681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7" y="114300"/>
            <a:ext cx="4236387" cy="2642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35" y="1673352"/>
            <a:ext cx="4236387" cy="12801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082" y="528780"/>
            <a:ext cx="5882307" cy="18470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5196" y="998982"/>
            <a:ext cx="1422892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082" y="2029968"/>
            <a:ext cx="9262872" cy="151790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856" y="5378887"/>
            <a:ext cx="2349209" cy="1782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7" y="547497"/>
            <a:ext cx="7708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75" y="144732"/>
            <a:ext cx="10987659" cy="2642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18" y="2395728"/>
            <a:ext cx="5882307" cy="17373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708" y="4161806"/>
            <a:ext cx="5882307" cy="173736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277" y="5942314"/>
            <a:ext cx="5882307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569214"/>
            <a:ext cx="7708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569214"/>
            <a:ext cx="7708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569214"/>
            <a:ext cx="7708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569214"/>
            <a:ext cx="7708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569214"/>
            <a:ext cx="7708392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97" y="1607772"/>
            <a:ext cx="14908435" cy="409651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155" y="7104888"/>
            <a:ext cx="12389834" cy="1755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76" y="8197453"/>
            <a:ext cx="8442912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7" y="114300"/>
            <a:ext cx="4236387" cy="2642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332" y="5952889"/>
            <a:ext cx="2363408" cy="183508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082" y="528780"/>
            <a:ext cx="5882307" cy="18470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5196" y="998982"/>
            <a:ext cx="1422892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229" y="2498027"/>
            <a:ext cx="8945832" cy="156362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9229" y="3578019"/>
            <a:ext cx="9495901" cy="132588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1172" y="5301948"/>
            <a:ext cx="1770507" cy="146304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0966" y="5998607"/>
            <a:ext cx="2788920" cy="124358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1252" y="6416373"/>
            <a:ext cx="2788920" cy="122529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21688" y="5301948"/>
            <a:ext cx="1770507" cy="146304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21483" y="5998607"/>
            <a:ext cx="2788920" cy="1243584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21626" y="6416373"/>
            <a:ext cx="2835783" cy="122529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07204" y="5301948"/>
            <a:ext cx="1770507" cy="146304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06999" y="5998607"/>
            <a:ext cx="2788920" cy="1243584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07142" y="6416373"/>
            <a:ext cx="2788920" cy="1225296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635" y="1673352"/>
            <a:ext cx="4236387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54" y="117300"/>
            <a:ext cx="7886557" cy="18470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332" y="2279142"/>
            <a:ext cx="1675352" cy="13533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80" y="5022485"/>
            <a:ext cx="4517565" cy="13075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986" y="6027468"/>
            <a:ext cx="2674334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54" y="117300"/>
            <a:ext cx="7886557" cy="18470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332" y="2279142"/>
            <a:ext cx="1675352" cy="13533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75" y="5022485"/>
            <a:ext cx="4517565" cy="13075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986" y="6027468"/>
            <a:ext cx="2674334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54" y="117300"/>
            <a:ext cx="7886557" cy="18470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332" y="2279142"/>
            <a:ext cx="1675352" cy="13533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75" y="5022485"/>
            <a:ext cx="4517565" cy="13075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986" y="6027468"/>
            <a:ext cx="2674334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7" y="114300"/>
            <a:ext cx="4236387" cy="2642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35" y="1673352"/>
            <a:ext cx="4236387" cy="12801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856" y="1599410"/>
            <a:ext cx="2349209" cy="178208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082" y="528780"/>
            <a:ext cx="5882307" cy="18470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5196" y="998982"/>
            <a:ext cx="1422892" cy="11887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0044" y="1833372"/>
            <a:ext cx="2404872" cy="168249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0044" y="4014788"/>
            <a:ext cx="2404872" cy="168249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0044" y="6183344"/>
            <a:ext cx="2404872" cy="168249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6124" y="1984248"/>
            <a:ext cx="5651135" cy="140817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8409" y="2607183"/>
            <a:ext cx="7708392" cy="132588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6124" y="4133088"/>
            <a:ext cx="5651135" cy="140817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8409" y="4733306"/>
            <a:ext cx="7708392" cy="132588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6124" y="6289643"/>
            <a:ext cx="5651135" cy="140817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88409" y="6905006"/>
            <a:ext cx="7708392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6" y="7263622"/>
            <a:ext cx="2788920" cy="12893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6849" y="5397675"/>
            <a:ext cx="2788920" cy="12893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855" y="3756898"/>
            <a:ext cx="2788920" cy="128930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43" y="808815"/>
            <a:ext cx="8917972" cy="140817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316" y="808673"/>
            <a:ext cx="7708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057"/>
            <a:ext cx="10423874" cy="178308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6" y="525637"/>
            <a:ext cx="7708392" cy="14904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Presentation</dc:subject>
  <dc:creator>mangoboard.net_21713661</dc:creator>
  <cp:lastModifiedBy>mangoboard.net_21713661</cp:lastModifiedBy>
  <cp:revision>1</cp:revision>
  <dcterms:created xsi:type="dcterms:W3CDTF">2022-11-24T19:38:35Z</dcterms:created>
  <dcterms:modified xsi:type="dcterms:W3CDTF">2022-11-24T19:38:35Z</dcterms:modified>
</cp:coreProperties>
</file>